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4032" r:id="rId6"/>
    <p:sldMasterId id="2147484121" r:id="rId7"/>
    <p:sldMasterId id="2147484133" r:id="rId8"/>
    <p:sldMasterId id="2147484157" r:id="rId9"/>
    <p:sldMasterId id="2147484169" r:id="rId10"/>
    <p:sldMasterId id="2147484181" r:id="rId11"/>
    <p:sldMasterId id="2147484314" r:id="rId12"/>
    <p:sldMasterId id="2147484326" r:id="rId13"/>
    <p:sldMasterId id="2147484338" r:id="rId14"/>
    <p:sldMasterId id="2147484350" r:id="rId15"/>
    <p:sldMasterId id="2147484362" r:id="rId16"/>
    <p:sldMasterId id="2147484374" r:id="rId17"/>
    <p:sldMasterId id="2147484386" r:id="rId18"/>
    <p:sldMasterId id="2147484398" r:id="rId19"/>
  </p:sldMasterIdLst>
  <p:notesMasterIdLst>
    <p:notesMasterId r:id="rId183"/>
  </p:notesMasterIdLst>
  <p:sldIdLst>
    <p:sldId id="267" r:id="rId20"/>
    <p:sldId id="636" r:id="rId21"/>
    <p:sldId id="637" r:id="rId22"/>
    <p:sldId id="638" r:id="rId23"/>
    <p:sldId id="639" r:id="rId24"/>
    <p:sldId id="640" r:id="rId25"/>
    <p:sldId id="641" r:id="rId26"/>
    <p:sldId id="755" r:id="rId27"/>
    <p:sldId id="791" r:id="rId28"/>
    <p:sldId id="756" r:id="rId29"/>
    <p:sldId id="757" r:id="rId30"/>
    <p:sldId id="758" r:id="rId31"/>
    <p:sldId id="792" r:id="rId32"/>
    <p:sldId id="793" r:id="rId33"/>
    <p:sldId id="794" r:id="rId34"/>
    <p:sldId id="795" r:id="rId35"/>
    <p:sldId id="796" r:id="rId36"/>
    <p:sldId id="797" r:id="rId37"/>
    <p:sldId id="798" r:id="rId38"/>
    <p:sldId id="799" r:id="rId39"/>
    <p:sldId id="642" r:id="rId40"/>
    <p:sldId id="643" r:id="rId41"/>
    <p:sldId id="644" r:id="rId42"/>
    <p:sldId id="645" r:id="rId43"/>
    <p:sldId id="646" r:id="rId44"/>
    <p:sldId id="651" r:id="rId45"/>
    <p:sldId id="652" r:id="rId46"/>
    <p:sldId id="653" r:id="rId47"/>
    <p:sldId id="654" r:id="rId48"/>
    <p:sldId id="655" r:id="rId49"/>
    <p:sldId id="656" r:id="rId50"/>
    <p:sldId id="657" r:id="rId51"/>
    <p:sldId id="312" r:id="rId52"/>
    <p:sldId id="718" r:id="rId53"/>
    <p:sldId id="596" r:id="rId54"/>
    <p:sldId id="445" r:id="rId55"/>
    <p:sldId id="719" r:id="rId56"/>
    <p:sldId id="720" r:id="rId57"/>
    <p:sldId id="721" r:id="rId58"/>
    <p:sldId id="722" r:id="rId59"/>
    <p:sldId id="723" r:id="rId60"/>
    <p:sldId id="724" r:id="rId61"/>
    <p:sldId id="262" r:id="rId62"/>
    <p:sldId id="388" r:id="rId63"/>
    <p:sldId id="376" r:id="rId64"/>
    <p:sldId id="658" r:id="rId65"/>
    <p:sldId id="659" r:id="rId66"/>
    <p:sldId id="660" r:id="rId67"/>
    <p:sldId id="316" r:id="rId68"/>
    <p:sldId id="317" r:id="rId69"/>
    <p:sldId id="725" r:id="rId70"/>
    <p:sldId id="726" r:id="rId71"/>
    <p:sldId id="727" r:id="rId72"/>
    <p:sldId id="728" r:id="rId73"/>
    <p:sldId id="318" r:id="rId74"/>
    <p:sldId id="319" r:id="rId75"/>
    <p:sldId id="800" r:id="rId76"/>
    <p:sldId id="801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9" r:id="rId87"/>
    <p:sldId id="802" r:id="rId88"/>
    <p:sldId id="803" r:id="rId89"/>
    <p:sldId id="804" r:id="rId90"/>
    <p:sldId id="805" r:id="rId91"/>
    <p:sldId id="806" r:id="rId92"/>
    <p:sldId id="847" r:id="rId93"/>
    <p:sldId id="770" r:id="rId94"/>
    <p:sldId id="771" r:id="rId95"/>
    <p:sldId id="772" r:id="rId96"/>
    <p:sldId id="773" r:id="rId97"/>
    <p:sldId id="775" r:id="rId98"/>
    <p:sldId id="849" r:id="rId99"/>
    <p:sldId id="807" r:id="rId100"/>
    <p:sldId id="850" r:id="rId101"/>
    <p:sldId id="774" r:id="rId102"/>
    <p:sldId id="808" r:id="rId103"/>
    <p:sldId id="851" r:id="rId104"/>
    <p:sldId id="810" r:id="rId105"/>
    <p:sldId id="809" r:id="rId106"/>
    <p:sldId id="852" r:id="rId107"/>
    <p:sldId id="776" r:id="rId108"/>
    <p:sldId id="777" r:id="rId109"/>
    <p:sldId id="778" r:id="rId110"/>
    <p:sldId id="779" r:id="rId111"/>
    <p:sldId id="780" r:id="rId112"/>
    <p:sldId id="812" r:id="rId113"/>
    <p:sldId id="782" r:id="rId114"/>
    <p:sldId id="813" r:id="rId115"/>
    <p:sldId id="814" r:id="rId116"/>
    <p:sldId id="781" r:id="rId117"/>
    <p:sldId id="783" r:id="rId118"/>
    <p:sldId id="734" r:id="rId119"/>
    <p:sldId id="815" r:id="rId120"/>
    <p:sldId id="816" r:id="rId121"/>
    <p:sldId id="817" r:id="rId122"/>
    <p:sldId id="818" r:id="rId123"/>
    <p:sldId id="819" r:id="rId124"/>
    <p:sldId id="820" r:id="rId125"/>
    <p:sldId id="821" r:id="rId126"/>
    <p:sldId id="822" r:id="rId127"/>
    <p:sldId id="823" r:id="rId128"/>
    <p:sldId id="824" r:id="rId129"/>
    <p:sldId id="825" r:id="rId130"/>
    <p:sldId id="826" r:id="rId131"/>
    <p:sldId id="827" r:id="rId132"/>
    <p:sldId id="828" r:id="rId133"/>
    <p:sldId id="829" r:id="rId134"/>
    <p:sldId id="830" r:id="rId135"/>
    <p:sldId id="831" r:id="rId136"/>
    <p:sldId id="832" r:id="rId137"/>
    <p:sldId id="833" r:id="rId138"/>
    <p:sldId id="853" r:id="rId139"/>
    <p:sldId id="854" r:id="rId140"/>
    <p:sldId id="683" r:id="rId141"/>
    <p:sldId id="684" r:id="rId142"/>
    <p:sldId id="685" r:id="rId143"/>
    <p:sldId id="686" r:id="rId144"/>
    <p:sldId id="687" r:id="rId145"/>
    <p:sldId id="688" r:id="rId146"/>
    <p:sldId id="689" r:id="rId147"/>
    <p:sldId id="690" r:id="rId148"/>
    <p:sldId id="835" r:id="rId149"/>
    <p:sldId id="836" r:id="rId150"/>
    <p:sldId id="837" r:id="rId151"/>
    <p:sldId id="838" r:id="rId152"/>
    <p:sldId id="839" r:id="rId153"/>
    <p:sldId id="840" r:id="rId154"/>
    <p:sldId id="841" r:id="rId155"/>
    <p:sldId id="842" r:id="rId156"/>
    <p:sldId id="843" r:id="rId157"/>
    <p:sldId id="844" r:id="rId158"/>
    <p:sldId id="845" r:id="rId159"/>
    <p:sldId id="846" r:id="rId160"/>
    <p:sldId id="703" r:id="rId161"/>
    <p:sldId id="704" r:id="rId162"/>
    <p:sldId id="705" r:id="rId163"/>
    <p:sldId id="706" r:id="rId164"/>
    <p:sldId id="707" r:id="rId165"/>
    <p:sldId id="708" r:id="rId166"/>
    <p:sldId id="709" r:id="rId167"/>
    <p:sldId id="710" r:id="rId168"/>
    <p:sldId id="711" r:id="rId169"/>
    <p:sldId id="712" r:id="rId170"/>
    <p:sldId id="713" r:id="rId171"/>
    <p:sldId id="714" r:id="rId172"/>
    <p:sldId id="715" r:id="rId173"/>
    <p:sldId id="581" r:id="rId174"/>
    <p:sldId id="366" r:id="rId175"/>
    <p:sldId id="784" r:id="rId176"/>
    <p:sldId id="785" r:id="rId177"/>
    <p:sldId id="786" r:id="rId178"/>
    <p:sldId id="787" r:id="rId179"/>
    <p:sldId id="788" r:id="rId180"/>
    <p:sldId id="789" r:id="rId181"/>
    <p:sldId id="790" r:id="rId182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53735"/>
    <a:srgbClr val="000000"/>
    <a:srgbClr val="BFBFBF"/>
    <a:srgbClr val="FFC000"/>
    <a:srgbClr val="BBE0E3"/>
    <a:srgbClr val="C0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9" d="100"/>
          <a:sy n="79" d="100"/>
        </p:scale>
        <p:origin x="-2436" y="-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54" Type="http://schemas.openxmlformats.org/officeDocument/2006/relationships/slide" Target="slides/slide135.xml"/><Relationship Id="rId159" Type="http://schemas.openxmlformats.org/officeDocument/2006/relationships/slide" Target="slides/slide140.xml"/><Relationship Id="rId175" Type="http://schemas.openxmlformats.org/officeDocument/2006/relationships/slide" Target="slides/slide156.xml"/><Relationship Id="rId170" Type="http://schemas.openxmlformats.org/officeDocument/2006/relationships/slide" Target="slides/slide15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slide" Target="slides/slide125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60" Type="http://schemas.openxmlformats.org/officeDocument/2006/relationships/slide" Target="slides/slide141.xml"/><Relationship Id="rId165" Type="http://schemas.openxmlformats.org/officeDocument/2006/relationships/slide" Target="slides/slide146.xml"/><Relationship Id="rId181" Type="http://schemas.openxmlformats.org/officeDocument/2006/relationships/slide" Target="slides/slide162.xml"/><Relationship Id="rId186" Type="http://schemas.openxmlformats.org/officeDocument/2006/relationships/theme" Target="theme/theme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55" Type="http://schemas.openxmlformats.org/officeDocument/2006/relationships/slide" Target="slides/slide136.xml"/><Relationship Id="rId171" Type="http://schemas.openxmlformats.org/officeDocument/2006/relationships/slide" Target="slides/slide152.xml"/><Relationship Id="rId176" Type="http://schemas.openxmlformats.org/officeDocument/2006/relationships/slide" Target="slides/slide15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61" Type="http://schemas.openxmlformats.org/officeDocument/2006/relationships/slide" Target="slides/slide142.xml"/><Relationship Id="rId166" Type="http://schemas.openxmlformats.org/officeDocument/2006/relationships/slide" Target="slides/slide147.xml"/><Relationship Id="rId182" Type="http://schemas.openxmlformats.org/officeDocument/2006/relationships/slide" Target="slides/slide163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44" Type="http://schemas.openxmlformats.org/officeDocument/2006/relationships/slide" Target="slides/slide25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51" Type="http://schemas.openxmlformats.org/officeDocument/2006/relationships/slide" Target="slides/slide132.xml"/><Relationship Id="rId156" Type="http://schemas.openxmlformats.org/officeDocument/2006/relationships/slide" Target="slides/slide137.xml"/><Relationship Id="rId177" Type="http://schemas.openxmlformats.org/officeDocument/2006/relationships/slide" Target="slides/slide158.xml"/><Relationship Id="rId172" Type="http://schemas.openxmlformats.org/officeDocument/2006/relationships/slide" Target="slides/slide15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167" Type="http://schemas.openxmlformats.org/officeDocument/2006/relationships/slide" Target="slides/slide14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162" Type="http://schemas.openxmlformats.org/officeDocument/2006/relationships/slide" Target="slides/slide143.xml"/><Relationship Id="rId18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slide" Target="slides/slide138.xml"/><Relationship Id="rId178" Type="http://schemas.openxmlformats.org/officeDocument/2006/relationships/slide" Target="slides/slide159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slide" Target="slides/slide133.xml"/><Relationship Id="rId173" Type="http://schemas.openxmlformats.org/officeDocument/2006/relationships/slide" Target="slides/slide1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168" Type="http://schemas.openxmlformats.org/officeDocument/2006/relationships/slide" Target="slides/slide1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163" Type="http://schemas.openxmlformats.org/officeDocument/2006/relationships/slide" Target="slides/slide144.xml"/><Relationship Id="rId184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slide" Target="slides/slide139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53" Type="http://schemas.openxmlformats.org/officeDocument/2006/relationships/slide" Target="slides/slide134.xml"/><Relationship Id="rId174" Type="http://schemas.openxmlformats.org/officeDocument/2006/relationships/slide" Target="slides/slide155.xml"/><Relationship Id="rId179" Type="http://schemas.openxmlformats.org/officeDocument/2006/relationships/slide" Target="slides/slide16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7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64" Type="http://schemas.openxmlformats.org/officeDocument/2006/relationships/slide" Target="slides/slide145.xml"/><Relationship Id="rId169" Type="http://schemas.openxmlformats.org/officeDocument/2006/relationships/slide" Target="slides/slide150.xml"/><Relationship Id="rId18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1F76AEF5-EE07-44E2-86D0-24FD293A7956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231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00CDF0F-9497-4706-971E-DABC43B676E5}" type="slidenum">
              <a:rPr lang="es-ES" altLang="it-IT" sz="1200" smtClean="0"/>
              <a:pPr/>
              <a:t>1</a:t>
            </a:fld>
            <a:endParaRPr lang="es-ES" altLang="it-IT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9546758-35F7-4150-A4B2-FAAD72187FD5}" type="slidenum">
              <a:rPr lang="es-ES" altLang="it-IT" sz="1200" smtClean="0"/>
              <a:pPr/>
              <a:t>43</a:t>
            </a:fld>
            <a:endParaRPr lang="es-ES" altLang="it-IT" sz="12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FA6D6-620E-414B-9BE6-283DB28176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23423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DBCDC-CBAE-4798-BD8E-F45470C5B7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134663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8A06C-61A0-4272-A584-9ED90341C05C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2891F-FE89-45C3-AFEE-0B94237706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7121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048DC-8E1F-459A-8850-0AA9CBA3FAF6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D828B-64E8-4981-B626-ABB0AD0220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0465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48BC5-0F60-4E84-8FF4-4E69DB52CAFA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ABA2-3C36-44A7-B251-C901DA48E7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8137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7385-598A-4810-8992-E4E16E162170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DB1C-E88A-4077-A94A-8E0C8E66A0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4680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B7A72-67BE-48E8-8346-5534209B128A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86354-4108-41CD-A20B-C6DC383A79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5197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B6C08-6A0D-417A-84CB-27CC2E7AB7E5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BA152-F132-40CA-9ACA-CF2AB5BF64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15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DD63-3D44-4C8E-A969-F2CEA1B93421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354BC-306A-4D34-B444-8A431831A5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2095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83A58-576E-46D2-94AD-C017AD0F7DE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271F-F144-48EA-86F3-9460B86582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3375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9C68D-972B-402A-B516-3580D9D35599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8B937-9BE9-49DF-84F7-99FD49B277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8518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84F03-E382-4DB3-B4C8-94981450C0DD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0328-5585-4C85-BC24-404F37C235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78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F6462-3EA1-4BE7-B680-1F4E3ECF66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899164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81A2D-5947-4122-9022-3154B1293A1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F4AEB-0E01-494C-B238-942A5DE098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037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422F-76B5-43F2-9C27-368655A739F9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1949-D715-4A83-B1CE-EF4BBC49CD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6632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6976-8580-427C-BCB1-77F177CF007D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DB7E-0BB6-4B14-8745-D8E2C0D510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7102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1531A-21AA-46F5-A07F-DB9FF13B3385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62BFE-23F1-40B9-AFE1-E8440BDDBF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1399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E72B4-A9E4-47AC-A582-4BDC6BDA08C6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05C21-1CC7-461A-9771-997431586D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0982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8524-BA5D-4DAC-ABDE-BB05EE1004B3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3F72-B2D8-4F91-8E09-9FF2189C3A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6820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83C18-6249-45D9-818E-AA3B0C700E32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71213-6FD8-4D64-B2E3-68FDD1B7C4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5471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072BC-4140-415E-A899-C79066A2389B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73FD-BE2E-4AE4-B598-7AD4DDE748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9830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1B829-B1B5-49C2-ACB1-51057B9ABCB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03C17-B2FE-422E-91A4-5E5370C74C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502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40C7-5246-4D98-B2DA-361BFCE934DE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8B8D9-CB5C-4C39-BFD6-234A3C05BE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78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3660-736F-472F-B9A0-BA47102BEA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56973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79E6-8437-4282-9EA3-26DC01D93BB7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20AC-4331-438F-B417-B762E84FB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7074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C9F3-4C65-4BE2-BB3A-EE14860ED40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F628-554A-458C-8762-FDF2BD17FB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8596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6813-9A7D-4FE9-A5ED-A2BB59E59FD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5707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8D8E-26E0-4B44-8506-0F2C3359999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1327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F709C-CB63-4473-AAD8-54D352973D6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1928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10B8-EE29-4FCC-B486-32CA910A57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1336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A349-904B-4226-8A5B-D52F0DF167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987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B914-D02F-402B-879A-107E93BB72F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05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E556-2B02-4CAE-9A56-783CAACB0E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5758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0540-D622-45CF-B091-4E9631A14A2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364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E739-08F9-4B6E-B3D7-95573D7E1A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721875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1E06-C004-44D5-B8ED-AC88FFADEC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8089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AA93-C6D5-42C5-84E7-8EA7478A3F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6286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DBAF-D66C-4672-8401-0DC990A10A9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8566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F2C9D-0772-404E-A676-7CEF258462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6453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6B7D-D64F-4C70-8E40-B36EC1F747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5461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1EA93-7C5B-438A-9E2C-6C4A511C582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80415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AD5C2-5B86-4722-8812-F684C768F15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0095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75E4-0DF4-4CB2-96E4-E06021AC40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6547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67A5-AF19-42F4-AC49-AE45938A76A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4230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C4657-5980-4B17-A9EF-CC11CB3C96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921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E3161-AC62-4227-9F60-AAFD28AD27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340707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C0C7-99A7-4673-BA53-E8F1ADC32A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9560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B6F74-9859-4AB4-8ED1-055D6F3AC44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13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D233-E281-4084-BB70-F8B2B00BAA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42333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71A7E-72D0-46F7-BE4F-6DAE3A5C36E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00306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D1CD-BD56-445F-A8AA-9CF734A41A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61D8-0759-4E3F-A3FA-A096E790B0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6074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9BF6-6D82-40B3-B6A9-3B865A3C2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190D-1A80-4815-A804-0F502F00F8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9862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6987-10D3-4E51-B549-4C5400D9CF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57C6-480A-47F2-A837-C6DDC845E0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9751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E3FF-86C9-45BE-95C7-4651D9562F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D388-AEE2-4946-BD86-7BB9B3A8A4A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6659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A205-1CC8-44B9-990B-7857C35256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E930-7700-4697-A24B-3E5D5D469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81730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84BF-781A-4824-BFAC-AF0DBBE793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7EB4-D19C-41D9-9A86-FEBF8BFE83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8758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F4EB2-21DA-4499-AB4A-4359AE0AFE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185883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22C7-8F07-46B2-B129-7E7EF4C7B1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A976-3738-4D99-AD72-4B08B6FDADB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2655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D1345-3667-45FF-9E24-674C7A5A3F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C0BB-DC66-4082-9C1F-F32B992886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93343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1A56-8659-469F-A427-C0882FC5F2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2822-E8F0-4231-ABE0-013ED1A97E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9729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4E31-1E13-4CDD-949C-6F652072C0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3CB5-E3AD-4C03-955E-A4016C2FD0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47849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4902-46A5-4E07-89AF-B931AB782F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CC7E-CF2F-49B8-BC5B-8439D731C8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212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FF657-97FE-4CE6-80BB-706057D480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76448-83C3-436C-BEC5-5093C7B331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164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2B57-E2A4-4285-B608-AB9EC458B3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6ECF0-4CDB-4796-ADDE-5CBB2FADB2E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693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A6939-613E-4160-AB97-D5FAA711D3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9F236-442F-4FE7-BE98-AA18E63FFB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592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1025-0992-4E6D-A828-BD96A066F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CD24-05C3-457F-8226-DDDA49AE33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998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6B01-3409-4641-9E76-6EE3694AC5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31F5-6A4E-45F8-A413-72D9AEFDCC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28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D9EED-E864-437F-AF68-5771366A24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11371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0AFF8-62FC-469F-ABF8-40C7A088AD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03802-D49D-4A03-A771-8962FA54C47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900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A686-DD8C-4768-A4C3-471448EC6D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8F59-CE6B-44F8-99F7-ED8176699C3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910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4D83-9BCB-449F-9611-B3A1B3A9AA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998B-1D4A-414A-9F18-FE9456BA86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234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2402-62CA-4696-A386-C2ECFC7F05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FF84-1246-492E-A3D8-AE38267520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59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8395-E3FE-4448-8E43-6D25DED098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2994-E4E7-4E06-B4D4-F6897BCC6F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862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88D2-3061-41D4-8C81-20BB53E707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466E6-1FB0-4FE1-A1E5-D0DA4ED333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3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D1CD-BD56-445F-A8AA-9CF734A41A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61D8-0759-4E3F-A3FA-A096E790B0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1448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9BF6-6D82-40B3-B6A9-3B865A3C2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190D-1A80-4815-A804-0F502F00F8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60071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6987-10D3-4E51-B549-4C5400D9CF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57C6-480A-47F2-A837-C6DDC845E0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13087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E3FF-86C9-45BE-95C7-4651D9562F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D388-AEE2-4946-BD86-7BB9B3A8A4A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1788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41CF8-2872-484F-82FD-1E5D4BC6C4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029881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A205-1CC8-44B9-990B-7857C35256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E930-7700-4697-A24B-3E5D5D469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0977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84BF-781A-4824-BFAC-AF0DBBE793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7EB4-D19C-41D9-9A86-FEBF8BFE83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52816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22C7-8F07-46B2-B129-7E7EF4C7B1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A976-3738-4D99-AD72-4B08B6FDADB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3849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D1345-3667-45FF-9E24-674C7A5A3F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C0BB-DC66-4082-9C1F-F32B992886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37667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1A56-8659-469F-A427-C0882FC5F2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2822-E8F0-4231-ABE0-013ED1A97E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33733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4E31-1E13-4CDD-949C-6F652072C0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3CB5-E3AD-4C03-955E-A4016C2FD0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26336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4902-46A5-4E07-89AF-B931AB782F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CC7E-CF2F-49B8-BC5B-8439D731C8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19735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AED27-DEE6-40CF-B380-2C555478B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7281-AB5C-44E8-A4BD-935E583C4F4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19605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0FFE-01A3-436B-B46E-454FF6ED11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A900-6306-46C0-8C1B-323E991DF9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16302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43B6-35A6-415E-942E-3F826B487D3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72DC-9DE3-47AB-B0C6-F30C50CA6F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780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78D7-CF91-4F66-B973-AFB52DC7F0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910920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E271-669B-45BF-B6E3-4D207CF6F4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6D84-98FE-4B0B-A093-C79D877C7D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19943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1C30F-EAFE-4E89-A0C7-E8BC3ABAE1D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017E0-F15F-468C-A179-88E21B8427E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88887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BA24-F173-4DBB-A6E7-8BB8D9A39E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A4A62-4547-40EB-A6CE-6C028CD8EB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2634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31C-C405-46A1-B91A-2D0A2B68B67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E4D1B-D7AE-4892-854D-BDD5914A94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85237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FFF5-B31B-478E-B9E3-5DCE47FBD5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43B4-A784-49CC-BA05-661068366B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2698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DA6D-F395-40F3-98DD-EE0271B0E0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453F-DA77-4C73-A3E3-3753B1F29E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49578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0259-ED71-44C6-BDA7-18B69F6D0D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0CF2-AF1D-45B8-87D8-0B88D365E0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05851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5E7D-B417-4B34-BB47-30DA15FFC5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C6BF-1A73-4B3B-83BA-C9D157A6E8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31696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2209E-1AA6-4A08-A526-B543F39CA3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345F-9B52-42E1-8839-1D4E1A1420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946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1DB2-2F25-4CCB-9442-92082ECFA1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1110C-DCCE-4074-A25B-6701D53753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73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B7C9-72E3-43A1-8830-9E2F9C0C3A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989456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0FE34-9D12-4BFF-A6AE-CAD33E86D8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0BA4-1E20-4B16-AAA4-48728511D0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644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5C4E-AF6C-4710-A918-61B914E203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5ED86-07C5-4DA7-A4E5-03615B4D55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685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50F0-536B-4E0B-AFEC-A9A132ABD0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0DBFA-0A56-41D8-A883-6264C9CF5B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586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E74A-C4C1-4FA8-BD2B-2075E73A7A0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39EC7-D3B6-41D7-9758-AAC4335D4B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910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F5A1E-4128-460C-985F-841EC8E715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BB87F-A254-47B2-A899-8DD822FBDA9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21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997E-267F-479B-8D35-8F4CC2F80D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0F2D-350A-4E26-9548-DD29645447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398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41671-1A81-4141-BDAC-282A2AC4487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F5CA0-147E-4CF4-BB0C-11EC5ACB27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82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3510-C4AE-4E0D-9F16-54A4A593D1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9626-56FC-4860-A697-41E95436FC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038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CD9DC-D2D8-47BD-9DA8-B923965554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BA92-9F44-4D1A-836C-99410B98D4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924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469D-66E3-4F81-83FA-8CD36F2ECF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3B59-E813-4125-B813-6F53F582C4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2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88258-F3E2-4406-952F-A3B7AC7505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696290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D0905-86E2-4B75-9099-4873B9962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57011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BDB6-E8DC-4BC6-8D00-97803EFEA4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3C774-7FCC-49F2-83AA-BB242CBCC5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3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92B-78E4-47AB-9878-D6197D0B37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5308-CEFB-475D-8BB5-C0B6959A64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783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E0FC-2DC4-4A56-91CE-230610C5F6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E476-F313-4BF9-A394-1AE288AC37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35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89C-5F94-48F9-99FD-5C77FE11CD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199D-1245-4DAC-BE18-88DE4A7B1A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46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A4074-110E-4D17-B0CD-32B8EF07F6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F2E6-614B-4733-B4CF-CC72855179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5400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C489-18ED-49BE-BB24-AA925AE1CC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982A-7524-4695-904B-7D0C7B55AD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08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4F84-D934-4630-B9EE-8428655955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D70-E1F4-4419-B188-BA67E0D620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386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398-B142-4DD5-9421-255E0FDACF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7FD8-88DA-4A90-ADFC-09E0D16674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1404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B8EA-A96C-4A2C-B5BC-88ABC00250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3553-5FA6-472D-A5A5-5763818A813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542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604-6AE2-421A-B65D-8E4672E9A6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A-2A8C-43B6-908F-E4F5E55B6F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00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F392-D08E-4D77-887F-AFD667A56C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4371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BC7F6-D8DA-4B6D-BC94-8ECF18D01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15153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C6524-542F-4FF6-8F43-A48E9B316BF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3548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6B2CB-5E53-46FB-B7E0-CDE22A07F4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782531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63F0-30B3-4ECA-9FEE-4A08B87F36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194931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CEB71-1B36-42EA-B11D-ECFC50C841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018251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8156D-B851-4065-A0D0-5AD853F234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46935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A4403-7C34-4298-83EB-6D16FA72584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377480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0205B-41A5-4CFB-989F-4DE95386CB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80962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E37B8-F708-48BE-82CC-68C245A259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583095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FBC8F-A238-4DA5-A8F9-9A1E0D664ED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089574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2BDE-BDBF-4D4B-B541-C837D27C05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1245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2E5C-8BEE-438E-80DA-FB85C64E43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60617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E89A-B1C4-41D3-8F4B-17371C27C7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75669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656C-9B0A-45BF-8B47-792B70E5A057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9D7E6-15C7-48F5-9E91-F5A3B055B2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53953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F8D69-C122-47BB-9C1B-98969B43823F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364E-FABD-4F85-A1F3-696A69439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58734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4857-488D-4065-92BF-32F6496A6A60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54EB9-5447-4A2F-961A-FD99CFFD14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79816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0422-60C4-4EAA-8DCC-5FAEEDA8A652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B6CD2-491A-4DA1-9FFA-3152EA0F44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43314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4BC2F-7530-416D-B040-032F2AEA1DA4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B622C-FCF5-476D-8ECF-462761907A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68439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D9331-FB50-4CA5-BB8B-B1D4E0624753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2BF2-605B-4E9F-9BA2-A44D35E9D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265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3E97B-5AE5-4503-AF7E-60968AF6B4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001932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41788-8591-4EAA-A1B5-7A75700D9B3F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DC6A6-DF40-441C-92DD-D97EBA1C86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03358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D5594-9F43-46D6-A118-846F8F040572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8BCF-A348-45C4-B09A-D5422F798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95329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99E98-E029-4305-BB4E-77AD51AE12D3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3C57-1518-4F06-9C1A-C8A4E860B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0655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269A-D8F4-47EF-A0D6-C24C7D6EAD64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FDBA-A268-4E57-91BC-A11BB4806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43941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F68AE-CEEC-45FB-BEEB-8A5051313607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FFCD1-0F66-4B3E-A06C-49E44187F9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56160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86164-6010-4997-9C2D-A93E4A3143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93568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59D85-5176-4015-8A61-26EEB0DAB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03619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F73DC-58DF-4BDD-9454-2BE581CD12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72880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4D3FB-E300-41BA-B1AE-F153E6E270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42082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0AF19-CB79-4FF2-B1A6-F767AD513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8836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B20D-836B-4C9C-9911-6408D97F1A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800648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630E-3222-4B36-8562-01FD5A5294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41072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F6F8-7CE3-4281-8DA1-C45547462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7071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66716-C07F-4DE5-8B3A-8B60173BFA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061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6716-468C-431A-B4B9-7323579257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86390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02403-1B2C-4FB8-B367-0C3AA95936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6562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6D8EB-6B3C-4234-91CA-E8E47D29E3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89337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DDE5-11C8-4806-837B-658A72CE9701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39E4-163C-46A1-AB9B-6D12170066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75682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5668C-EED1-47FE-9034-1477598DF4D5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20C8-917B-4E0C-A353-6B95CC5F7C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83782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75B0-CC8F-4823-81E4-526E22F6207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7952-21FA-42DA-93BE-C84E29A02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3647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99F46-4473-4D10-9555-F969EC459CB2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A87C1-A642-486A-805A-95D1D848FC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9295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3736-2424-4010-A8CB-31681B7241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6005639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48C28-DA5B-4370-9612-8CA9D69E41AF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98E8-1DC1-4F7F-BE90-074B67F953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02244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1903-B42E-4279-90A9-F71AC797DC2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137A-2E5D-4168-A12F-4BC1E7A56A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2250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918EC-2D3F-4DA0-A443-C22672150506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88BF-2B95-4085-ACF1-F5258528C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58673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550F8-5BDE-4636-BB82-7D0CACDCD671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6180-8A31-4C7F-A5FA-8DFE0AE676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188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CDA8-2224-41C2-943A-A0100503744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1566-23EA-4199-ABAC-0A8846B73C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21433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E428D-C5FE-408D-8399-541FD8AA8E6F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52B74-94A0-400F-A3DB-61ED275025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93275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04CD-8251-4B3D-B799-20D0A3214D29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71BF-9EF8-44C3-8EB0-02BE6293B1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9230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AD2F9-22A8-42A5-A844-93D99C1D0F7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2731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9DC92-78AD-45BB-B9CA-8D7192E739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4409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E1BB9-0257-4279-9492-7325A678D02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688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8DF3-3A28-47A8-8A57-4FF36735C2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0535245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CB59-1AA5-4BF3-BCAE-7D8EA8DAE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3839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4DD2C-674E-4513-8BA2-2299DBD0042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0197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0DA1-AA8C-4B51-9713-F89769CD82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14376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914F2-E330-4A9C-A108-47CBC51E63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151936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B71A3-A767-4506-A060-B4EEFE60FE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0354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2AEB9-4003-44C7-B534-4655FAADB9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36558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03C1E-E336-4AE8-B5F9-2D0893C9C9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57619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C55F-B5D9-4414-91C3-35E4F70694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9775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3EBC9-3B16-490A-B4D3-B9F8D2D8F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033360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A8924-9559-4A05-A70E-0F9AE8A817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58238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6BDB3-BF24-4FD7-9B5C-FFC6DC8C58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9448120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96C14-3055-4CF2-BB41-251A01E41C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34026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E214-5C56-4383-8770-063FF66F9F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633411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D7CEF-3F62-42D2-8132-00AA1155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93077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1D78A-2662-40A9-A584-D13C950C28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192875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AFF79-7B1A-4DE4-BDFE-F1A74B79F0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36381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501F-A91E-4C8D-B203-2E4A877E62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095775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B75F-815D-432A-9C7E-B8FFF82FC7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927089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5395A-1EA4-4B38-BF7A-A07E9A1267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965911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B2CC-A9F5-4118-BE10-BCBDA08522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32791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8EE22-FFFD-444D-B0FC-01D4EFC5EC0A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F5E6B-F91D-4E20-A6C9-2FD4746CCD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37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63F09-EA60-4E1F-9988-1FD146AA5D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0633023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FF98-789D-4D17-AD51-180C13230B3B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77701-44F9-420B-99F2-4426F2C361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233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E6EF0-7175-49B4-83E1-FD142D665515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F890-B1CC-414D-A278-A65B87277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8017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98A9-5F46-4D17-8593-E841BFB5FEFD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E2034-6902-4F71-982A-2CF4C3E4E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9195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03312-D463-40B1-9D3B-0E92CA6E883C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80201-2A3A-4ACD-A9EA-D3DF549267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5022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B44DE-0863-45D5-BDFD-C68F85C2C6A9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8BD14-03DA-4A42-ADD5-B5DCBDA238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4026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EE3F-7F56-45F5-AF20-1A42ED40F5E3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1FED-9899-44E2-A090-B88201FEEC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524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67E0-C437-4E0E-9E5D-A7410C7D39CE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9CDF6-97BB-4AB0-B523-EE1CB0EF0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974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0EF1-0373-4706-B033-FD191D92CA33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E8FE1-FC80-4FDD-BBD4-C1E8869E6A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604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C0481-16FC-4972-BBBA-E395F906DDF0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1EC3A-BC66-4D09-9299-058217B6BC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7601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49DCD-81DC-4D44-B967-44CCCE9760E6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3626-362E-4183-A5E4-ED63E8D95F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09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9BC2CF5-C6AD-423A-BE18-1B30950B714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BD5B536-FF0D-4356-9C2F-36321B1F7C7C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D38D8AF-EE54-4FCC-8BBD-D28561BA1F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9BF173E-3699-45C4-9AEB-2B90A1B01D4E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C344904-28CE-4679-8034-DD52E99821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0C696CD-D3EB-44C2-AEA8-345060BBE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22DBD07C-9994-402A-A7AA-623F160ACA7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4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F1B17AE-6450-4F0F-BFBF-FEF95D98B4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77A7B4C-1BF6-48AD-8355-41A49CDFD7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3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6EA71-3267-48DF-A922-1B9B6D0F36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8E8260-6FD0-4F9B-BCF2-D16C3213A6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2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F1B17AE-6450-4F0F-BFBF-FEF95D98B412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77A7B4C-1BF6-48AD-8355-41A49CDFD708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1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20C255-DA6C-44ED-B7AA-27F8DDB198AB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87A662-14A8-4EE5-A5C9-9E9C546F84C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9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A4A50A-8455-40F7-AFDA-B34DC153AF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4CCC9D-B732-4BEA-9AF7-DEF7422D6C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9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6262-5B56-4ED3-8EB8-54F5D97312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0639A-96BE-48A0-92BF-02FEFCA5916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4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00AC375-BF2F-43FD-B715-BC90C75B79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2D639A4-2915-4036-9686-2082AA8929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CF313A7-FE85-439C-B217-FF6BB21EBC25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BC6DA73-E51E-452C-B255-3BC082E7EA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9DA7587-9BF5-49C4-990C-62B2EB3FFC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3A15C3-4AD0-4596-8895-43982C1D8F68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747780-4A0B-4475-ADA2-18F589599F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97A19A9A-86C7-436A-A89F-659845B06C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873E2B-E054-4E24-8567-4AA20926A1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ADCD36E-9E36-4EC0-A9CA-D55B1AC6960F}" type="datetimeFigureOut">
              <a:rPr lang="it-IT"/>
              <a:pPr>
                <a:defRPr/>
              </a:pPr>
              <a:t>08/01/2015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5A8FD25-81EB-44DA-ADF9-86E8E761BB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7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7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7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5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0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0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0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0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0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0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maran-ata.it/immagini/gesu1.jpg" TargetMode="Externa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7" descr="Natale 2007 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071645" y="5357813"/>
            <a:ext cx="53928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11 gennaio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2015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1071563" y="1143000"/>
            <a:ext cx="70723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it-IT" altLang="it-IT" sz="6600">
                <a:solidFill>
                  <a:srgbClr val="0000FF"/>
                </a:solidFill>
                <a:latin typeface="Stencil" pitchFamily="82" charset="0"/>
              </a:rPr>
              <a:t>BATTESIMO</a:t>
            </a:r>
          </a:p>
          <a:p>
            <a:pPr algn="ctr"/>
            <a:r>
              <a:rPr lang="it-IT" altLang="it-IT" sz="6600">
                <a:solidFill>
                  <a:srgbClr val="0000FF"/>
                </a:solidFill>
                <a:latin typeface="Stencil" pitchFamily="82" charset="0"/>
              </a:rPr>
              <a:t>DI</a:t>
            </a:r>
          </a:p>
          <a:p>
            <a:pPr algn="ctr"/>
            <a:r>
              <a:rPr lang="it-IT" altLang="it-IT" sz="6600">
                <a:solidFill>
                  <a:srgbClr val="0000FF"/>
                </a:solidFill>
                <a:latin typeface="Stencil" pitchFamily="82" charset="0"/>
              </a:rPr>
              <a:t>GESU’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Cari genitori,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chiedendo il Battesimo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le vostre figlie,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voi vi impegnate 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educarle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nella fede, perché, nell'osservanza dei comandamenti,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imparino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ad amare Dio e il prossimo, come Cristo ci ha insegnato.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consapevoli di questa res-ponsabilità?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72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3" descr="Terrasanta 2007 1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1805" cy="6858000"/>
          </a:xfrm>
          <a:prstGeom prst="rect">
            <a:avLst/>
          </a:prstGeom>
          <a:noFill/>
        </p:spPr>
      </p:pic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1143000" y="428625"/>
            <a:ext cx="7358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47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596" y="357166"/>
            <a:ext cx="8429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i vati da lungi sognar, </a:t>
            </a:r>
          </a:p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angeliche voci annunziar,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1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987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78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http://immareli.altervista.org/ani/presepe0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508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14348" y="1428736"/>
            <a:ext cx="7429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22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500298" y="142875"/>
            <a:ext cx="6643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 stirpe regale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virgineo mistico fior,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30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231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0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73580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4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214313"/>
            <a:ext cx="8501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madrine,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disposti ad aiutare i genitori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in questo compito così importante?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32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http://immareli.altervista.org/ani/presepe0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928670"/>
            <a:ext cx="6352348" cy="5786478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71472" y="142852"/>
            <a:ext cx="785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disceso a scontare l'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error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sol nato a parlare d'amor.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53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0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332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01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Dio.</a:t>
            </a:r>
            <a:endParaRPr lang="it-IT" sz="44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77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94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2" y="3481387"/>
            <a:ext cx="4645719" cy="1938992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 smtClean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713690" y="5666916"/>
            <a:ext cx="5072063" cy="707886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 smtClean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Dio </a:t>
            </a: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298308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4" descr="Nat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86116" y="142852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I cieli e la terra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sono pieni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472" y="464344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I cieli e la terra</a:t>
            </a:r>
          </a:p>
          <a:p>
            <a:pPr algn="r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sono pieni</a:t>
            </a:r>
          </a:p>
          <a:p>
            <a:pPr algn="r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della tua gloria</a:t>
            </a:r>
          </a:p>
        </p:txBody>
      </p:sp>
      <p:pic>
        <p:nvPicPr>
          <p:cNvPr id="31539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5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857356" y="1785926"/>
            <a:ext cx="5572125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644765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214290"/>
            <a:ext cx="5072097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è colui che viene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14546" y="3714752"/>
            <a:ext cx="6572296" cy="292387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è colui che viene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10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123800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14313" y="142875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Stella e Ludovica,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con grande gioia la nostra comunità cristiana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accoglie. In suo nome io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segno con il segno della croce.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dopo di me anche voi,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madrine,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farete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sulle vostre bambine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segno di Cristo Salvatore.</a:t>
            </a:r>
          </a:p>
        </p:txBody>
      </p:sp>
    </p:spTree>
    <p:extLst>
      <p:ext uri="{BB962C8B-B14F-4D97-AF65-F5344CB8AC3E}">
        <p14:creationId xmlns:p14="http://schemas.microsoft.com/office/powerpoint/2010/main" val="1051478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2" y="3481387"/>
            <a:ext cx="4645719" cy="1938992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 smtClean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713690" y="5666916"/>
            <a:ext cx="5072063" cy="707886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 smtClean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Dio </a:t>
            </a: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4224553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152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357158" y="285728"/>
            <a:ext cx="8429684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715000" y="857250"/>
            <a:ext cx="3429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www.jaddico.it/IMG_NEW/bambino_mod_r2_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499992" cy="69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166843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Matilde, che cosa desideri?</a:t>
            </a:r>
          </a:p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Desidero diventare cristiana.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Perché vuoi diventare cristiana?</a:t>
            </a:r>
          </a:p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Perché credo in Cristo.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fede in Cristo che cosa ti dona?</a:t>
            </a:r>
          </a:p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La vita eterna.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607379915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21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02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4211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4813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Ora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la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12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03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728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97284" name="Picture 14" descr="http://tillilh9821.altervista.org/albums/userpics/10001/ist2_865859_nativity_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6473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968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928813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val="2397215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15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621892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6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1379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9568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-2708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Sofia, che cosa desideri?</a:t>
            </a:r>
          </a:p>
          <a:p>
            <a:pPr lvl="0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Desidero diventare cristiana.</a:t>
            </a:r>
          </a:p>
          <a:p>
            <a:pPr lvl="0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Perché vuoi diventare cristiana?</a:t>
            </a:r>
          </a:p>
          <a:p>
            <a:pPr lvl="0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Perché credo in Cristo.</a:t>
            </a:r>
          </a:p>
          <a:p>
            <a:pPr lvl="0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fede in Cristo che cosa ti dona?</a:t>
            </a:r>
          </a:p>
          <a:p>
            <a:pPr lvl="0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La vita eterna.</a:t>
            </a:r>
          </a:p>
        </p:txBody>
      </p:sp>
    </p:spTree>
    <p:extLst>
      <p:ext uri="{BB962C8B-B14F-4D97-AF65-F5344CB8AC3E}">
        <p14:creationId xmlns:p14="http://schemas.microsoft.com/office/powerpoint/2010/main" val="2258108598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Ora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la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57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44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ChangeArrowheads="1"/>
          </p:cNvSpPr>
          <p:nvPr/>
        </p:nvSpPr>
        <p:spPr bwMode="auto">
          <a:xfrm>
            <a:off x="5357813" y="1214438"/>
            <a:ext cx="3286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fedeli,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l'angelo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ci invita,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venite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a Betlemme.</a:t>
            </a:r>
            <a:r>
              <a:rPr lang="it-IT" altLang="it-IT" sz="4000" i="1">
                <a:latin typeface="Tahoma" pitchFamily="34" charset="0"/>
                <a:cs typeface="Tahoma" pitchFamily="34" charset="0"/>
              </a:rPr>
              <a:t> </a:t>
            </a:r>
            <a:endParaRPr lang="it-IT" altLang="it-IT" sz="4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0835" name="Immagine 2" descr="Campo dei pastori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mmagine 2" descr="Campo dei pastori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4500563"/>
            <a:ext cx="8572500" cy="193833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notte risplende, tutto il mondo attende, seguiamo i pastori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5072063"/>
            <a:ext cx="85010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luce del mondo brilla in una grotta: la fede ci guida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1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Matilde e Sofia, avvicinatevi ai vostri genitori e invitali a venire qui insieme con voi per esprimere il loro consenso.</a:t>
            </a:r>
          </a:p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05282586"/>
      </p:ext>
    </p:extLst>
  </p:cSld>
  <p:clrMapOvr>
    <a:masterClrMapping/>
  </p:clrMapOvr>
  <p:transition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357313" y="357188"/>
            <a:ext cx="7500937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Figlio di Dio, Re dell'universo, </a:t>
            </a:r>
          </a:p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 è fatto bambino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Diapositiv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4714875"/>
            <a:ext cx="8501062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Maria sua Madre è pur Madre nostra; con lei adoriamo il Bimbo Gesù.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:\05 Fotografie\Gite\Terrasanta 2007\Terrasanta 2007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Dio misericordioso, che ci hai nutriti alla tua mensa, concedi a noi tuoi fedeli di ascoltare come discepoli il tuo Cristo, per chiamarci ed essere realmente tuoi figli. Per Cristo nostro Signore.			</a:t>
            </a:r>
            <a:r>
              <a:rPr lang="it-IT" altLang="it-IT" sz="4000" b="1">
                <a:latin typeface="Tahoma" pitchFamily="34" charset="0"/>
                <a:cs typeface="Tahoma" pitchFamily="34" charset="0"/>
              </a:rPr>
              <a:t>Amen.</a:t>
            </a:r>
            <a:r>
              <a:rPr lang="it-IT" altLang="it-IT" sz="400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ChangeArrowheads="1"/>
          </p:cNvSpPr>
          <p:nvPr/>
        </p:nvSpPr>
        <p:spPr bwMode="auto">
          <a:xfrm>
            <a:off x="214313" y="0"/>
            <a:ext cx="8715375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/>
            <a:r>
              <a:rPr lang="it-IT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Il Signore sia con voi.</a:t>
            </a:r>
            <a:endParaRPr lang="it-IT" sz="4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E con il tuo spirito.</a:t>
            </a:r>
            <a:endParaRPr lang="it-IT" sz="4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Dio onnipotente, che per mezzo del suo Figlio, nato dalla Vergine Maria, ha dato alle madri cristiane la lieta speranza della vita eterna per i loro figli, benedica </a:t>
            </a:r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voi, mamme </a:t>
            </a:r>
            <a:r>
              <a:rPr lang="it-IT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qui </a:t>
            </a:r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presenti; </a:t>
            </a:r>
            <a:endParaRPr lang="it-IT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38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come ora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siete riconoscenti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il dono della maternità, così con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le vostre figlie vivete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sempre in rendimento di grazie: in Cristo Gesù nostro Signore.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23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che dona la vita nel tempo e nell'eternità, benedica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voi, babbi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queste bambine;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insieme con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le vostre spose, siate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le figlie i primi testimoni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fede, con la parola e con l'esempio: in Cristo Gesù nostro Signore.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79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16632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 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genitori, le vostre figlie Matilde e Sofia chiedono di ricevere il Battesimo.</a:t>
            </a:r>
          </a:p>
          <a:p>
            <a:pPr lvl="0" algn="just"/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 date il vostro consenso?</a:t>
            </a:r>
          </a:p>
          <a:p>
            <a:pPr lvl="0" algn="just"/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Sì, lo diamo.</a:t>
            </a:r>
            <a:endParaRPr lang="it-IT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impegnate ad aiutarle e ad sostenerle nella loro preparazione ai Sacramenti dell’iniziazione cristiana?</a:t>
            </a:r>
          </a:p>
          <a:p>
            <a:pPr lvl="0" algn="just"/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Sì, ci impegniamo.</a:t>
            </a:r>
            <a:endParaRPr lang="it-IT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0187675"/>
      </p:ext>
    </p:extLst>
  </p:cSld>
  <p:clrMapOvr>
    <a:masterClrMapping/>
  </p:clrMapOvr>
  <p:transition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che ci ha fatto rinascere alla vita nuova dall'acqua e dallo Spirito Santo, benedica voi tutti; perché, sempre e dovunque, siate membra vive del suo popolo: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89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vi doni la sua pace 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Padre e Figlio e Spirito Santo.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 nome del Signore, andate in pace.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82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27202" y="4357694"/>
            <a:ext cx="8331128" cy="120032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 </a:t>
            </a: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alle loro famiglie</a:t>
            </a:r>
            <a:endParaRPr lang="it-IT" sz="7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isten ITC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282" y="285728"/>
            <a:ext cx="8643998" cy="2308324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Auguri a </a:t>
            </a: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queste</a:t>
            </a:r>
          </a:p>
          <a:p>
            <a:pPr algn="ctr">
              <a:defRPr/>
            </a:pP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bimbe</a:t>
            </a:r>
            <a:endParaRPr lang="it-IT" sz="7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isten ITC" pitchFamily="66" charset="0"/>
            </a:endParaRPr>
          </a:p>
        </p:txBody>
      </p:sp>
      <p:pic>
        <p:nvPicPr>
          <p:cNvPr id="266244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2887579" cy="2857520"/>
          </a:xfrm>
          <a:prstGeom prst="rect">
            <a:avLst/>
          </a:prstGeom>
          <a:noFill/>
        </p:spPr>
      </p:pic>
      <p:pic>
        <p:nvPicPr>
          <p:cNvPr id="7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597437">
            <a:off x="6368732" y="1390971"/>
            <a:ext cx="2887579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028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0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buona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domenica</a:t>
            </a:r>
          </a:p>
        </p:txBody>
      </p:sp>
    </p:spTree>
    <p:extLst>
      <p:ext uri="{BB962C8B-B14F-4D97-AF65-F5344CB8AC3E}">
        <p14:creationId xmlns:p14="http://schemas.microsoft.com/office/powerpoint/2010/main" val="45634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Queste fanciulle, per proseguire la strada oggi intrapresa, hanno bisogno del sostegno della nostra fede e della nostra carità; domando perciò anche a voi, fratelli: vi impegnate ad aiutarle nel loro cammino di fede</a:t>
            </a:r>
            <a:r>
              <a:rPr lang="it-IT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algn="just"/>
            <a:r>
              <a:rPr lang="it-IT" sz="4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 i presenti rispondono:</a:t>
            </a:r>
            <a:endParaRPr lang="it-IT" sz="4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Sì, ci impegniamo.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543799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2"/>
            <a:ext cx="856895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Matilde e Sofia, voi sapete che Gesù, per primo vi ha chiamato a diventare sue amiche. 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Rimanete 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dunque fedeli al suo amore e sempre vicine a lui.</a:t>
            </a:r>
          </a:p>
          <a:p>
            <a:pPr algn="just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È per questo che vi segno col segno della croce di Cristo, che è il segno dei cristiani.</a:t>
            </a:r>
          </a:p>
          <a:p>
            <a:pPr algn="just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D’ora in poi, ogni volta che farete questo segno ricordatevi di Gesù e del suo amore per voi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837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7544" y="620688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 voi, genitori, padrino, madrina e catechista, che appartenete a Cristo, segnate col segno di Cristo queste fanciulle.</a:t>
            </a:r>
          </a:p>
          <a:p>
            <a:pPr lvl="0" algn="just"/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it-IT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078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tella com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3013075"/>
            <a:ext cx="5857875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scendi dalle stelle, 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Re del cielo,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549476"/>
            <a:ext cx="85208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Carissime Matilde e Sofia, ora potete prendere il vostro posto fra i cristiani riuniti nell’assemblea.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284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santamariadellasperanzacesena.it/Immagini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28" y="285728"/>
            <a:ext cx="6357954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 te che sei del mondo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Creatore,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7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180387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28" y="0"/>
            <a:ext cx="6429389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mancano pani e fuoco,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mio Signore.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14414" y="0"/>
            <a:ext cx="6715153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Caro eletto pargoletto,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quanta questa povertà, più m'innamora,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480" y="0"/>
            <a:ext cx="5857887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giacché ti fece amor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povero ancora.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5" name="Rectangle 1"/>
          <p:cNvSpPr>
            <a:spLocks noChangeArrowheads="1"/>
          </p:cNvSpPr>
          <p:nvPr/>
        </p:nvSpPr>
        <p:spPr bwMode="auto">
          <a:xfrm>
            <a:off x="1571604" y="0"/>
            <a:ext cx="5857886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giacché ti fece amor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povero ancora.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1000125" y="714375"/>
            <a:ext cx="78581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E pace in terra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agli uomini di buona volontà.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Noi ti lodiamo, ti benediciamo,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ti adoriamo, ti glorifichiamo,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ti rendiamo grazie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per la tua gloria immensa,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Signore Dio, Re del cielo,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357188" y="714375"/>
            <a:ext cx="85010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Signore, Figlio unigenito, Gesù Cristo, Signore Dio, Agnello di Dio, Figlio del Padre, tu che togli i peccati del mondo, abbi pietà di noi; tu che togli i peccati del mondo, accogli la nostra supplica; tu che siedi alla destra del Padre, abbi pietà di noi.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etlem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28813" y="214313"/>
            <a:ext cx="514350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285750" y="571500"/>
            <a:ext cx="85010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Perché tu solo il Santo,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tu solo il Signore,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tu solo l'Altissimo, Gesù Cristo,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con lo Spirito Santo: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nella gloria di Dio Padre.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>
                <a:latin typeface="Calibri" pitchFamily="34" charset="0"/>
                <a:cs typeface="Times New Roman" pitchFamily="18" charset="0"/>
              </a:rPr>
              <a:t>Padre d'immensa gloria, tu hai consacrato con potenza di Spirito Santo il tuo Verbo fatto uomo, e lo hai stabilito luce del mondo e alleanza di pace per tutti i popoli; concedi a noi che oggi celebriamo il mistero del suo battesimo nel Giordano, di vivere come fedeli imitatori del tuo Figlio prediletto, in cui il tuo amore si compiace. </a:t>
            </a:r>
            <a:endParaRPr lang="it-IT" altLang="it-IT" sz="4000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285750" y="857250"/>
            <a:ext cx="84296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 è Dio, e vive e regna con te, nell'unità dello Spirito Santo, per tutti i secoli dei secoli. 			</a:t>
            </a: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3" descr="Angeli glo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www.compagniadellearmi.it/Galleria/2005/Civitella/Images/Il%20poz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-3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357188" y="0"/>
            <a:ext cx="8358187" cy="4400550"/>
          </a:xfrm>
          <a:prstGeom prst="rect">
            <a:avLst/>
          </a:prstGeom>
          <a:solidFill>
            <a:srgbClr val="00B0F0">
              <a:alpha val="48000"/>
            </a:srgb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i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Dal libro del profeta Isaia</a:t>
            </a:r>
          </a:p>
          <a:p>
            <a:pPr algn="just"/>
            <a:endParaRPr lang="it-IT" altLang="it-IT" sz="4000" b="1" i="1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Così dice il Signore: «O voi tutti assetati, venite all’acqua, voi che non avete denaro, venite; comprate e mangiate; venite, comprate senza denaro, senza pagare, vino e latte.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www.comune.pisa.it/wwfpisa/Trekking/Gite2006/Foto2006/Poz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6188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Perché spendete denaro per ciò che non è pane, il vostro guadagno per ciò che non sazia? Su, ascoltatemi e mangerete cose buone e gusterete cibi succulenti. Porgete l’orecchio e venite a me, ascoltate e vivrete.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www.zehwyn.online.fr/images/Arca_della_Alleanza_del_Patto/arca-alleanza-pa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Io stabilirò per voi un’alleanza eterna, i favori assicurati a Davide. Ecco, l’ho costituito testimone fra i popoli, principe e sovrano sulle nazioni. Ecco, tu chiamerai gente che non conoscevi; accorreranno a te nazioni che non ti conoscevano a causa del Signore, tuo Dio, del Santo d’Israele, che ti onora.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www.luoghimisteriosi.it/sardegna/montedaccoddi/montedaccoddi%20(6)%20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ttangolo 1"/>
          <p:cNvSpPr>
            <a:spLocks noChangeArrowheads="1"/>
          </p:cNvSpPr>
          <p:nvPr/>
        </p:nvSpPr>
        <p:spPr bwMode="auto">
          <a:xfrm>
            <a:off x="214313" y="41275"/>
            <a:ext cx="87153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Cercate il Signore, mentre si fa trovare, invocatelo, mentre è vicino. L’empio abbandoni la sua via e l’uomo iniquo i suoi pensieri; ritorni al Signore che avrà misericordia di lui e al nostro Dio che largamente perdona. Perché i miei pensieri non sono i vostri pensieri, le vostre vie non sono le mie vie. Oracolo del Signore.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www.luoghimisteriosi.it/sardegna/montedaccoddi/montedaccoddi%20(6)%20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ttangolo 1"/>
          <p:cNvSpPr>
            <a:spLocks noChangeArrowheads="1"/>
          </p:cNvSpPr>
          <p:nvPr/>
        </p:nvSpPr>
        <p:spPr bwMode="auto">
          <a:xfrm>
            <a:off x="142875" y="58738"/>
            <a:ext cx="87153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Quanto il cielo sovrasta la terra, tanto le mie vie sovrastano le vostre vie, i miei pensieri sovrastano i vostri pensieri.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N:\05 Fotografie\Cattedrale\Canonica\nevicata 2005 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ttangolo 1"/>
          <p:cNvSpPr>
            <a:spLocks noChangeArrowheads="1"/>
          </p:cNvSpPr>
          <p:nvPr/>
        </p:nvSpPr>
        <p:spPr bwMode="auto">
          <a:xfrm>
            <a:off x="142875" y="0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Come infatti la pioggia e la neve scendono dal cielo e non vi ritornano senza avere irrigato la terra, senza averla fecondata e fatta germogliare, perché dia il seme a chi semina e il pane a chi mangia, 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N:\05 Fotografie\Cattedrale\Canonica\nevicata 2005 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così sarà della mia parola uscita dalla mia bocca: non ritornerà a me senza effetto, senza aver operato ciò che desidero e senza aver compiuto ciò per cui l’ho mandata».</a:t>
            </a:r>
          </a:p>
          <a:p>
            <a:pPr algn="just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Parola di Dio.	</a:t>
            </a:r>
          </a:p>
          <a:p>
            <a:pPr algn="just"/>
            <a:endParaRPr lang="it-IT" alt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r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ascatas-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071563" y="1341438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717925"/>
            <a:ext cx="8715375" cy="3170238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Ecco, Dio è la mia salvezza;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io avrò fiducia, non avrò timore, perché mia forza e mio canto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è il Signore;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egli è stato la mia salvezza.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allAtOnce" autoUpdateAnimBg="0"/>
      <p:bldP spid="11269" grpId="0" animBg="1" autoUpdateAnimBg="0"/>
      <p:bldP spid="11270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ascatas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0" y="3500438"/>
            <a:ext cx="91440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Rendete grazie al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invocate il suo nome,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proclamate fra i popoli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sue opere, fate ricordare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 il suo nome è sublime.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1563" y="1341438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7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8625" y="2143125"/>
            <a:ext cx="7643813" cy="44005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 b="1" i="1">
                <a:latin typeface="Comic Sans MS" pitchFamily="66" charset="0"/>
              </a:rPr>
              <a:t>Cantate inni al Signore, </a:t>
            </a:r>
          </a:p>
          <a:p>
            <a:r>
              <a:rPr lang="it-IT" altLang="it-IT" sz="4000" b="1" i="1">
                <a:latin typeface="Comic Sans MS" pitchFamily="66" charset="0"/>
              </a:rPr>
              <a:t>perché ha fatto cose eccelse, </a:t>
            </a:r>
          </a:p>
          <a:p>
            <a:r>
              <a:rPr lang="it-IT" altLang="it-IT" sz="4000" b="1" i="1">
                <a:latin typeface="Comic Sans MS" pitchFamily="66" charset="0"/>
              </a:rPr>
              <a:t>le conosca tutta la terra. </a:t>
            </a:r>
          </a:p>
          <a:p>
            <a:r>
              <a:rPr lang="it-IT" altLang="it-IT" sz="4000" b="1" i="1">
                <a:latin typeface="Comic Sans MS" pitchFamily="66" charset="0"/>
              </a:rPr>
              <a:t>Canta ed esulta, </a:t>
            </a:r>
          </a:p>
          <a:p>
            <a:r>
              <a:rPr lang="it-IT" altLang="it-IT" sz="4000" b="1" i="1">
                <a:latin typeface="Comic Sans MS" pitchFamily="66" charset="0"/>
              </a:rPr>
              <a:t>tu che abiti in Sion, </a:t>
            </a:r>
          </a:p>
          <a:p>
            <a:r>
              <a:rPr lang="it-IT" altLang="it-IT" sz="4000" b="1" i="1">
                <a:latin typeface="Comic Sans MS" pitchFamily="66" charset="0"/>
              </a:rPr>
              <a:t>perché grande in mezzo a te </a:t>
            </a:r>
          </a:p>
          <a:p>
            <a:r>
              <a:rPr lang="it-IT" altLang="it-IT" sz="4000" b="1" i="1">
                <a:latin typeface="Comic Sans MS" pitchFamily="66" charset="0"/>
              </a:rPr>
              <a:t>è il Santo d’Israele. </a:t>
            </a:r>
            <a:endParaRPr lang="ca-ES" altLang="it-IT" sz="4000" b="1" i="1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1563" y="428625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 descr="Natale 2007 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2" descr="Natale 2007 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1428750" y="3429000"/>
            <a:ext cx="6643688" cy="3170238"/>
          </a:xfrm>
          <a:prstGeom prst="rect">
            <a:avLst/>
          </a:prstGeom>
          <a:solidFill>
            <a:srgbClr val="FFC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Times New Roman" pitchFamily="18" charset="0"/>
              </a:rPr>
              <a:t>Giovanni, vedendo Gesù venire verso di lui, disse: «Ecco l’agnello di Dio, colui che toglie il peccato del mondo!».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 descr="Natale 2007 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142875"/>
            <a:ext cx="8929687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214313" y="214313"/>
            <a:ext cx="72866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alt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Dal Vangelo secondo Marco.</a:t>
            </a:r>
          </a:p>
          <a:p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alt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6323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263900"/>
            <a:ext cx="61436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285728"/>
            <a:ext cx="6572250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Bambino mio divino, 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io ti vedo qui a tremar: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Dio beato!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500063" y="214313"/>
            <a:ext cx="839241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In quel tempo, Giovanni proclamava: «Viene dopo di me colui che è più forte di me: io non sono degno di chinarmi per slegare i lacci dei suoi sandali.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14312" y="3789040"/>
            <a:ext cx="871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Io vi ho battezzato con acqua, </a:t>
            </a:r>
            <a:endParaRPr lang="it-IT" altLang="it-IT" sz="4000" b="1" dirty="0" smtClean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ma </a:t>
            </a:r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egli vi battezzerà in Spirito Santo». 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71" y="233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ttangolo 1"/>
          <p:cNvSpPr>
            <a:spLocks noChangeArrowheads="1"/>
          </p:cNvSpPr>
          <p:nvPr/>
        </p:nvSpPr>
        <p:spPr bwMode="auto">
          <a:xfrm>
            <a:off x="214313" y="4581128"/>
            <a:ext cx="87868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Ed ecco, in quei giorni,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Gesù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venne da </a:t>
            </a:r>
            <a:r>
              <a:rPr lang="it-IT" alt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Nàzaret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di Galilea e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fu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battezzato nel Giordano da Giovanni. 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://www.maran-ata.it/immagini/battes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ttangolo 1"/>
          <p:cNvSpPr>
            <a:spLocks noChangeArrowheads="1"/>
          </p:cNvSpPr>
          <p:nvPr/>
        </p:nvSpPr>
        <p:spPr bwMode="auto">
          <a:xfrm>
            <a:off x="113676" y="2594490"/>
            <a:ext cx="8715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E, subito, uscendo dall’acqua,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vide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squarciarsi i cieli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lo Spirito </a:t>
            </a:r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discendere</a:t>
            </a:r>
          </a:p>
          <a:p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verso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 lui come una colomba. </a:t>
            </a:r>
            <a:endParaRPr lang="it-IT" alt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ttp://www.maran-ata.it/immagini/gesu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ttangolo 1"/>
          <p:cNvSpPr>
            <a:spLocks noChangeArrowheads="1"/>
          </p:cNvSpPr>
          <p:nvPr/>
        </p:nvSpPr>
        <p:spPr bwMode="auto">
          <a:xfrm>
            <a:off x="211931" y="3798094"/>
            <a:ext cx="87153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venne una voce dal cielo: </a:t>
            </a:r>
          </a:p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«Tu sei il Figlio mio, l’amato: </a:t>
            </a:r>
          </a:p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te ho posto il mio compiacimento».</a:t>
            </a:r>
            <a:endParaRPr lang="it-IT" alt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Battesimo Gesù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310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246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2" descr="Natale 2007 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-125819"/>
            <a:ext cx="84969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ESORCISMO</a:t>
            </a:r>
          </a:p>
          <a:p>
            <a:pPr algn="just"/>
            <a:r>
              <a:rPr lang="it-I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4000" i="1" dirty="0">
                <a:latin typeface="Arial" panose="020B0604020202020204" pitchFamily="34" charset="0"/>
                <a:cs typeface="Arial" panose="020B0604020202020204" pitchFamily="34" charset="0"/>
              </a:rPr>
              <a:t>parroco impone le mani sul capo dell’eletta senza dire nulla; poi prega</a:t>
            </a:r>
            <a:r>
              <a:rPr lang="it-I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Padre di misericordia, che nella morte e risurrezione del tuo diletto Figlio, hai restituito all’uomo, prigioniero del peccato, la libertà dei tuoi figli, guarda con bontà queste fanciulle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9005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476672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poiché già hanno sperimentato la tentazione e hanno coscienza delle proprie colpe esaudisci la loro speranza; purificale dai peccati e liete nella pace, fa’ che siano preservate da ogni male nel cammino della loro vita. Per Cristo nostro Signore.				</a:t>
            </a:r>
            <a:r>
              <a:rPr lang="it-IT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Amen.</a:t>
            </a:r>
            <a:endParaRPr lang="it-IT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672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 ed eterno, tu hai mandato nel mondo il tuo Figlio per distruggere il potere di satana, spirito del male e trasferire l'uomo dalle tenebre nel tuo regno di luce infinita; umilmente ti preghiamo: libera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queste bambine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 peccato originale, e consacrala tempio della tua gloria, dimora dello Spirito Santo. Per Cristo nostro Signore.	   </a:t>
            </a:r>
            <a:r>
              <a:rPr lang="de-DE" sz="40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</a:t>
            </a:r>
            <a:r>
              <a:rPr lang="de-DE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30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iapositiv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1571604" y="0"/>
            <a:ext cx="5715041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l'avermi amato.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357188" y="0"/>
            <a:ext cx="8572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de-DE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Matilde, Sofia, Stella, Ludovica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</a:t>
            </a:r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ungo con l'olio, segno di salvezza: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fortifichi con la sua potenza Cristo Salvatore, che vive e regna nei secoli dei secoli.	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457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gruppoliturgico.com/Battesimo/1097.jpg">
            <a:hlinkClick r:id="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643734" cy="6643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129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Voi sapete, fratelli carissimi, che nel mistero dell'acqua battesimale Dio ha voluto comunicarci la sua stessa vita. Rivolgiamo a lui tutti insieme la nostra preghiera, perché effonda la sua grazia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sulle bambine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in quest'acqua sarà battezzata.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29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285750" y="0"/>
            <a:ext cx="82153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Dio, per mezzo dei segni sacramentali, tu operi con invisibile potenza le meraviglie della sal-vezza; e in molti modi, attraverso i tempi, hai preparato l'acqua, tua creatura ad essere segno del battesimo: fin dalle origini il tuo Spirito si librava sulle acque perché contenessero in germe la forza di santificare;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17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428625" y="0"/>
            <a:ext cx="8143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anche nel diluvio hai prefigurato il Battesimo, perché, oggi come allora, l'acqua segnasse la fine del peccato e l'inizio della vita nuova; tu hai liberato dalla schiavitù i figli di Abramo, facendoli passare illesi attraverso il Mar Rosso, perché fossero immagine del futuro popolo dei battezzati;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0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infine, nella pienezza dei tempi, il tuo Figlio, battezzato nell'acqua del Giordano, fu consacrato dallo Spirito Santo; innalzato sulla croce, egli versò dal suo fianco sangue ed acqua; e dopo la sua risurrezione comandò ai discepoli: "Andate, annunciate il Vangelo a tutti i popoli, e battezzateli nel nome del Padre e del Figlio e dello Spirito Santo".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708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ora, Padre, guarda con amore la tua Chiesa: fa' scaturire per lei la sorgente del Battesimo, infondi in quest'acqua, per opera dello Spirito Santo, la grazia del tuo unico Figlio; affinché con il sacramento del Battesimo, l'uomo, fatto a tua immagine, sia lavato dalla macchia del peccato, e dall'acqua e dallo Spirito Santo rinasca come nuova creatura.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91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tangolo 1"/>
          <p:cNvSpPr>
            <a:spLocks noChangeArrowheads="1"/>
          </p:cNvSpPr>
          <p:nvPr/>
        </p:nvSpPr>
        <p:spPr bwMode="auto">
          <a:xfrm>
            <a:off x="214313" y="357188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Discenda in quest'acqua la potenza dello Spirito Santo: perché coloro che in essa riceveranno il Battesimo, siano sepolti con Cristo nella morte e con lui risorgano alla vita immortale.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Cristo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42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Cari fratelli e sorelle, le nostre Matilde e Sofia, dopo una lunga </a:t>
            </a:r>
            <a:r>
              <a:rPr lang="it-IT" sz="40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pre-parazione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stanno ora per ricevere il Battesimo. Chiamate dal Padre a una nuova vita diventeranno cristiane e discepole di Gesù. Il nostro compito educativo e il sostegno nella fede, che abbiamo offerto loro finora, non termina con il Battesimo.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02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345" y="-1263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 primo luogo, voi, genitori, padrino, madrina e catechista, che ora manifestate la vostra gioia per il loro Battesimo, sarete i primi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testimoni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responsabili della loro educazione cristiana. Anche noi, che le abbiamo preparate a questo incontro con Cristo, dobbiamo impegnarci ad aiutarle nella crescita della sua fede. </a:t>
            </a:r>
          </a:p>
        </p:txBody>
      </p:sp>
    </p:spTree>
    <p:extLst>
      <p:ext uri="{BB962C8B-B14F-4D97-AF65-F5344CB8AC3E}">
        <p14:creationId xmlns:p14="http://schemas.microsoft.com/office/powerpoint/2010/main" val="14107472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ativi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1928794" y="0"/>
            <a:ext cx="5500726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l'avermi amato.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332656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Perciò, prima che Matilde e Sofia facciano davanti a noi la professione di fede, tutti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responsabilmente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rinnoviamo davanti a loro la professione della nostra fede che è la fede di tutta la Chiesa.</a:t>
            </a:r>
          </a:p>
        </p:txBody>
      </p:sp>
    </p:spTree>
    <p:extLst>
      <p:ext uri="{BB962C8B-B14F-4D97-AF65-F5344CB8AC3E}">
        <p14:creationId xmlns:p14="http://schemas.microsoft.com/office/powerpoint/2010/main" val="4609345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89625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Ora Matilde e Sofia, prima di essere battezzate, davanti alla Chiesa rinunziate a satana e professate la vostra fede.</a:t>
            </a:r>
          </a:p>
        </p:txBody>
      </p:sp>
    </p:spTree>
    <p:extLst>
      <p:ext uri="{BB962C8B-B14F-4D97-AF65-F5344CB8AC3E}">
        <p14:creationId xmlns:p14="http://schemas.microsoft.com/office/powerpoint/2010/main" val="33824482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0"/>
            <a:ext cx="850106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Cari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madrine, le bambine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voi presentate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stanno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ricevere il Battesimo. Nel suo amore Dio darà 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loro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una vita nuova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rinasceranno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dall'acqua e dallo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 il compito 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educarle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nella fede, perché la vita divina che </a:t>
            </a:r>
            <a:r>
              <a:rPr lang="it-IT" sz="4000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riceveno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 dono sia preservata dal peccato e cresca di giorno in giorno.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2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 peccato, per vivere nella libertà dei figli di Dio?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alle seduzioni del male, per non lasciarvi dominare dal peccato?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 Satana, origine e causa di ogni peccato?	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24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Dio, Padre onnipotente, creatore del cielo e della terra?  </a:t>
            </a: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Gesù Cristo, suo unico Figlio, nostro Signore, che nacque da Maria vergine, morì e fu sepolto, è risuscitato dai morti e siede alla destra del Padre?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82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nello Spirito Santo, la santa Chiesa cattolica, la comunione dei santi, la remissione dei peccati, la risurrezione della carne e la vita eterna?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è la nostra fede. Questa è la fede della Chiesa. E noi ci gloriamo di professarla,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16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:\05 Fotografie\Gite\Terrasanta\Terrasanta 2008\Terrasanta 2008 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919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Matilde,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91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nome date alla vostra bambina?</a:t>
            </a:r>
          </a:p>
          <a:p>
            <a:pPr algn="just"/>
            <a:r>
              <a:rPr lang="en-GB" sz="4000" i="1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en-GB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N . . 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endParaRPr lang="en-GB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</a:t>
            </a: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Stella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cosa chiedete alla Chiesa di Dio?</a:t>
            </a:r>
          </a:p>
          <a:p>
            <a:pPr algn="just"/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Il Battesimo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4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drecostantino.it/wp-content/uploads/2014/11/cossa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0"/>
            <a:ext cx="9138011" cy="68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848" y="980728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0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Alleluia, alleluia:</a:t>
            </a:r>
            <a:endParaRPr lang="it-IT" sz="80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66061" y="5607859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Lodate il Signore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217427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Sofia,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30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drecostantino.it/wp-content/uploads/2014/11/cossa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0"/>
            <a:ext cx="9138011" cy="68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848" y="980728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0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Alleluia, alleluia:</a:t>
            </a:r>
            <a:endParaRPr lang="it-IT" sz="80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66061" y="5607859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Lodate il Signore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2221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3669632" y="88900"/>
            <a:ext cx="51886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Volete dunque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Stella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riceva il battesimo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nella fede della Chiesa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che tutti insieme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abbiamo professato?</a:t>
            </a:r>
          </a:p>
          <a:p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Sì, lo vogliamo.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parrocchia.valdocco.it/wp-content/uploads/file/BATTESIMO-S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76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042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Stella,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30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drecostantino.it/wp-content/uploads/2014/11/cossa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0"/>
            <a:ext cx="9138011" cy="68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848" y="980728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0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Alleluia, alleluia:</a:t>
            </a:r>
            <a:endParaRPr lang="it-IT" sz="80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66061" y="5607859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Lodate il Signore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222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3743762" y="88900"/>
            <a:ext cx="51144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Volete dunque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Lodovica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riceva il battesimo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nella fede della Chiesa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che tutti insieme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abbiamo professato?</a:t>
            </a:r>
          </a:p>
          <a:p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Sì, lo vogliamo.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 descr="http://parrocchia.valdocco.it/wp-content/uploads/file/BATTESIMO-S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76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78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Lodovica,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30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drecostantino.it/wp-content/uploads/2014/11/cossa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0"/>
            <a:ext cx="9138011" cy="68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848" y="980728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0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Alleluia, alleluia:</a:t>
            </a:r>
            <a:endParaRPr lang="it-IT" sz="80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66061" y="5607859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Lodate il Signore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2221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05 Fotografie\Gite\Terrasanta 2007\Terrasanta 2007 1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315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nome date alla vostra bambina?</a:t>
            </a:r>
          </a:p>
          <a:p>
            <a:pPr algn="just"/>
            <a:r>
              <a:rPr lang="en-GB" sz="4000" i="1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en-GB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N . . 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endParaRPr lang="en-GB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</a:t>
            </a:r>
            <a:r>
              <a:rPr lang="en-GB" sz="4000" dirty="0" err="1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Ludovica</a:t>
            </a: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cosa chiedete alla Chiesa di Dio?</a:t>
            </a:r>
          </a:p>
          <a:p>
            <a:pPr algn="just"/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Il Battesimo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9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ttangolo 1"/>
          <p:cNvSpPr>
            <a:spLocks noChangeArrowheads="1"/>
          </p:cNvSpPr>
          <p:nvPr/>
        </p:nvSpPr>
        <p:spPr bwMode="auto">
          <a:xfrm>
            <a:off x="142875" y="212725"/>
            <a:ext cx="8786813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Dio onnipotente, Padre del nostro Signore Gesù Cristo, vi ha liberate dal peccato e vi ha fatto rinascere dall'acqua e dallo Spirito Santo, unendovi al suo popolo; egli stesso vi consacra con il crisma 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salvezza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, perché inserite in Cristo, sacerdote, re e profeta, siate sempre membra viva del suo corpo per la vita eterna. </a:t>
            </a:r>
            <a:endParaRPr lang="it-IT" sz="4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	   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Amen.</a:t>
            </a:r>
            <a:endParaRPr lang="it-IT" sz="40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95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ntalavita.files.wordpress.com/2013/03/olio_ol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746" cy="6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78103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Matilde, Sofia, Stella, Ludovica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siete diventate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nuova creatura, </a:t>
            </a: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 vi siete rivestite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di Cristo.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Questa veste bianca sia segno della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vostra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nuova dignità: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aiutate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dalle parole e dall'esempio dei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vostri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cari,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portatela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senza macchia per la vita eterna.</a:t>
            </a:r>
          </a:p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			Amen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02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olyart.it/images/holyart/AC01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865954" cy="6865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492848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4536" y="188640"/>
            <a:ext cx="86159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Avvicinati, catechista Barbara, </a:t>
            </a:r>
            <a:endParaRPr lang="it-IT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consegnare alle neofite </a:t>
            </a:r>
            <a:endParaRPr lang="it-IT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simbolo della luce.</a:t>
            </a:r>
          </a:p>
        </p:txBody>
      </p:sp>
    </p:spTree>
    <p:extLst>
      <p:ext uri="{BB962C8B-B14F-4D97-AF65-F5344CB8AC3E}">
        <p14:creationId xmlns:p14="http://schemas.microsoft.com/office/powerpoint/2010/main" val="3342876888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41" cy="6858000"/>
          </a:xfrm>
          <a:prstGeom prst="rect">
            <a:avLst/>
          </a:prstGeom>
          <a:noFill/>
        </p:spPr>
      </p:pic>
      <p:pic>
        <p:nvPicPr>
          <p:cNvPr id="9218" name="Picture 2" descr="http://immareli.altervista.org/ani/candela0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72924">
            <a:off x="3000364" y="714356"/>
            <a:ext cx="1000132" cy="3259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7111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404664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Matilde e Sofia, siete 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diventate luce in Cristo. Camminate sempre come figlie della luce, perché perseverando nella fede possiate andare incontro al Signore che viene, con tutti i santi, nel regno dei cieli.						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			Amen.</a:t>
            </a:r>
          </a:p>
        </p:txBody>
      </p:sp>
    </p:spTree>
    <p:extLst>
      <p:ext uri="{BB962C8B-B14F-4D97-AF65-F5344CB8AC3E}">
        <p14:creationId xmlns:p14="http://schemas.microsoft.com/office/powerpoint/2010/main" val="3720095550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41" cy="6858000"/>
          </a:xfrm>
          <a:prstGeom prst="rect">
            <a:avLst/>
          </a:prstGeom>
          <a:noFill/>
        </p:spPr>
      </p:pic>
      <p:pic>
        <p:nvPicPr>
          <p:cNvPr id="9218" name="Picture 2" descr="http://immareli.altervista.org/ani/candela0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72924">
            <a:off x="3000364" y="714356"/>
            <a:ext cx="1000132" cy="3259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4992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tangolo 1"/>
          <p:cNvSpPr>
            <a:spLocks noChangeArrowheads="1"/>
          </p:cNvSpPr>
          <p:nvPr/>
        </p:nvSpPr>
        <p:spPr bwMode="auto">
          <a:xfrm>
            <a:off x="357188" y="0"/>
            <a:ext cx="850106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Ricevete la luce di Cristo.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voi, genitori, e a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madrine,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affidato questo segno pasquale, fiamma che sempre dovete alimentare. Abbiate cura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le vostre bambine, illuminate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 Cristo,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vivano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sempre come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figlie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luce; e perseverando nella fede,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vadano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incontro al Signore che viene, con tutti i santi, nel regno dei cieli.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1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214313"/>
            <a:ext cx="8572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Il Signore Gesù, che fece udire i sordi e parlare i muti, ti conceda di ascoltare presto la sua parola, e di professare la tua fede, a lode e gloria di Dio Padre.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65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3920</Words>
  <Application>Microsoft Office PowerPoint</Application>
  <PresentationFormat>Presentazione su schermo (4:3)</PresentationFormat>
  <Paragraphs>471</Paragraphs>
  <Slides>163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163</vt:i4>
      </vt:variant>
    </vt:vector>
  </HeadingPairs>
  <TitlesOfParts>
    <vt:vector size="182" baseType="lpstr">
      <vt:lpstr>En blanco</vt:lpstr>
      <vt:lpstr>2_Struttura predefinita</vt:lpstr>
      <vt:lpstr>1_En blanco</vt:lpstr>
      <vt:lpstr>Tema di Office</vt:lpstr>
      <vt:lpstr>3_Struttura predefinita</vt:lpstr>
      <vt:lpstr>1_Tema di Office</vt:lpstr>
      <vt:lpstr>2_En blanco</vt:lpstr>
      <vt:lpstr>4_Struttura predefinita</vt:lpstr>
      <vt:lpstr>4_Tema di Office</vt:lpstr>
      <vt:lpstr>8_Tema di Office</vt:lpstr>
      <vt:lpstr>5_Tema di Office</vt:lpstr>
      <vt:lpstr>3_En blanco</vt:lpstr>
      <vt:lpstr>5_Struttura predefinita</vt:lpstr>
      <vt:lpstr>2_Tema di Office</vt:lpstr>
      <vt:lpstr>9_Tema di Office</vt:lpstr>
      <vt:lpstr>7_Tema di Office</vt:lpstr>
      <vt:lpstr>10_Tema di Office</vt:lpstr>
      <vt:lpstr>3_Tema di Office</vt:lpstr>
      <vt:lpstr>11_Tema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Me</cp:lastModifiedBy>
  <cp:revision>153</cp:revision>
  <dcterms:created xsi:type="dcterms:W3CDTF">2003-10-01T14:22:47Z</dcterms:created>
  <dcterms:modified xsi:type="dcterms:W3CDTF">2015-01-08T10:14:50Z</dcterms:modified>
</cp:coreProperties>
</file>